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1"/>
  </p:notesMasterIdLst>
  <p:handoutMasterIdLst>
    <p:handoutMasterId r:id="rId12"/>
  </p:handoutMasterIdLst>
  <p:sldIdLst>
    <p:sldId id="479" r:id="rId2"/>
    <p:sldId id="480" r:id="rId3"/>
    <p:sldId id="471" r:id="rId4"/>
    <p:sldId id="472" r:id="rId5"/>
    <p:sldId id="473" r:id="rId6"/>
    <p:sldId id="481" r:id="rId7"/>
    <p:sldId id="482" r:id="rId8"/>
    <p:sldId id="483" r:id="rId9"/>
    <p:sldId id="48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/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Pages>7</Pages>
  <Words>1764</Words>
  <Characters>0</Characters>
  <Application>Microsoft Office PowerPoint</Application>
  <DocSecurity>0</DocSecurity>
  <PresentationFormat>와이드스크린</PresentationFormat>
  <Lines>0</Lines>
  <Paragraphs>155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3966</cp:revision>
  <dcterms:modified xsi:type="dcterms:W3CDTF">2024-12-24T10:49:04Z</dcterms:modified>
  <cp:version>9.103.97.45139</cp:version>
</cp:coreProperties>
</file>